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7" r:id="rId2"/>
    <p:sldId id="276" r:id="rId3"/>
    <p:sldId id="258" r:id="rId4"/>
    <p:sldId id="267" r:id="rId5"/>
    <p:sldId id="269" r:id="rId6"/>
    <p:sldId id="261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2538"/>
    </p:cViewPr>
  </p:sorterViewPr>
  <p:notesViewPr>
    <p:cSldViewPr snapToGrid="0"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18832-DC91-4B39-8EA9-8CDA94FB322A}" type="datetimeFigureOut">
              <a:rPr lang="pt-BR" smtClean="0"/>
              <a:pPr/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5A8A0-5131-4B09-B411-D980D81572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51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coelho\Documents\DESIGN - MILENA\2016\apresentações\rede ftc\template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9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coelho\Documents\DESIGN - MILENA\2016\apresentações\rede ftc\template-1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08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dcoelho\Documents\DESIGN - MILENA\2016\apresentações\rede ftc\template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dcoelho\Documents\DESIGN - MILENA\2016\apresentações\rede ftc\template-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coelho\Documents\DESIGN - MILENA\2016\apresentações\rede ftc\template-1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coelho\Documents\DESIGN - MILENA\2016\apresentações\rede ftc\template-1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dcoelho\Documents\DESIGN - MILENA\2016\apresentações\rede ftc\template-1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coelho\Documents\DESIGN - MILENA\2016\apresentações\rede ftc\template-1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coelho\Documents\DESIGN - MILENA\2016\apresentações\rede ftc\template-1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coelho\Documents\DESIGN - MILENA\2016\apresentações\rede ftc\template-18 - Cópi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coelho\Documents\DESIGN - MILENA\2016\apresentações\rede ftc\template-2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dcoelho\Documents\DESIGN - MILENA\2016\apresentações\rede ftc\template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583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13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coelho\Documents\DESIGN - MILENA\2016\apresentações\rede ftc\template-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44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dcoelho\Documents\DESIGN - MILENA\2016\apresentações\rede ftc\template-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77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dcoelho\Documents\DESIGN - MILENA\2016\apresentações\rede ftc\template-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1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coelho\Documents\DESIGN - MILENA\2016\apresentações\rede ftc\template-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80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dcoelho\Documents\DESIGN - MILENA\2016\apresentações\rede ftc\template-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43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dcoelho\Documents\DESIGN - MILENA\2016\apresentações\rede ftc\template-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76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dcoelho\Documents\DESIGN - MILENA\2016\apresentações\rede ftc\template-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28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8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9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163614" y="899039"/>
            <a:ext cx="7987862" cy="507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</a:rPr>
              <a:t> Rede FTC oferece estrutura e qualidade com respaldo de 17 anos de tradição em Ensino Superior.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Sua missão é </a:t>
            </a:r>
            <a:r>
              <a:rPr lang="pt-BR" sz="2600" b="1" i="1" dirty="0" smtClean="0">
                <a:solidFill>
                  <a:schemeClr val="bg1"/>
                </a:solidFill>
              </a:rPr>
              <a:t>formar profissionais criativos, competitivos e empreendedores para atuar numa sociedade em ritmo acelerado de transformações, pautando-se em princípios científicos, éticos e humanistas.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b="1" i="1" dirty="0" smtClean="0">
                <a:solidFill>
                  <a:schemeClr val="bg1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Em expansão no segmento de Educação, hoje o negócio do grupo reúne, além do Ensino Superior (graduação, graduação tecnológica, pós-graduação </a:t>
            </a:r>
            <a:r>
              <a:rPr lang="pt-BR" sz="2400" b="1" i="1" dirty="0" smtClean="0">
                <a:solidFill>
                  <a:schemeClr val="bg1"/>
                </a:solidFill>
              </a:rPr>
              <a:t>lato sensu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i="1" dirty="0" smtClean="0">
                <a:solidFill>
                  <a:schemeClr val="bg1"/>
                </a:solidFill>
              </a:rPr>
              <a:t>stricto sensu</a:t>
            </a:r>
            <a:r>
              <a:rPr lang="pt-BR" sz="2400" b="1" dirty="0" smtClean="0">
                <a:solidFill>
                  <a:schemeClr val="bg1"/>
                </a:solidFill>
              </a:rPr>
              <a:t>), o Ensino Infantil, Fundamental, Médio, além do Ensino Técnico Profissionalizante.</a:t>
            </a:r>
          </a:p>
          <a:p>
            <a:pPr algn="just"/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301328" y="575701"/>
            <a:ext cx="2519886" cy="6286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UNIDADES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39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6962244" y="554681"/>
            <a:ext cx="4397418" cy="6286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FTC ITABUNA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686097" y="1217701"/>
            <a:ext cx="28903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CURSOS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Administração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Direito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Biomedicina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Nutrição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Engenharia Ambiental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Engenharia Civil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Engenharia Mecatrônica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Engenharia Elétrica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Farmácia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Fisioterapia 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Medicina Veterinária (novo)</a:t>
            </a:r>
          </a:p>
          <a:p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Psicologia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+ 6 cursos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65628" y="1439917"/>
            <a:ext cx="2890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NOVOS CURSOS EM TRAMITAÇÃO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8776138" y="2291315"/>
            <a:ext cx="3415862" cy="0"/>
          </a:xfrm>
          <a:prstGeom prst="line">
            <a:avLst/>
          </a:prstGeom>
          <a:ln>
            <a:solidFill>
              <a:srgbClr val="4BA2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304801" y="2685423"/>
            <a:ext cx="2690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INÍCIO DAS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ATIVIDADES: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2001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403398" y="754377"/>
            <a:ext cx="5788602" cy="62865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sz="3600" b="1" dirty="0" smtClean="0">
                <a:ea typeface="+mj-ea"/>
                <a:cs typeface="+mj-cs"/>
              </a:rPr>
              <a:t>EGRESSOS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914272" y="1849756"/>
            <a:ext cx="489330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/>
              <a:t>A Rede FTC soma milhares de diplomados nas 6 Unidades de Ensino, cumprindo a sua missão de formar profissionais criativos, competitivos e empreendedores, capazes de atuar de forma ética, humana e científica na sociedade.</a:t>
            </a:r>
            <a:endParaRPr lang="pt-BR" sz="2500" dirty="0"/>
          </a:p>
        </p:txBody>
      </p:sp>
      <p:pic>
        <p:nvPicPr>
          <p:cNvPr id="13314" name="Picture 2" descr="C:\Users\mdcoelho\Documents\DESIGN - MILENA\2016\apresentações\rede ftc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513" y="4700956"/>
            <a:ext cx="3316112" cy="111813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603631" y="375139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solidFill>
                  <a:srgbClr val="4BA2EA"/>
                </a:solidFill>
              </a:rPr>
              <a:t>+</a:t>
            </a:r>
            <a:endParaRPr lang="pt-BR" sz="7200" b="1" dirty="0">
              <a:solidFill>
                <a:srgbClr val="4BA2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124</Words>
  <Application>Microsoft Office PowerPoint</Application>
  <PresentationFormat>Personalizar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FTC</dc:title>
  <dc:creator>Cintia Lima</dc:creator>
  <cp:lastModifiedBy>Lobo</cp:lastModifiedBy>
  <cp:revision>158</cp:revision>
  <dcterms:created xsi:type="dcterms:W3CDTF">2016-07-12T20:21:36Z</dcterms:created>
  <dcterms:modified xsi:type="dcterms:W3CDTF">2016-11-23T14:00:46Z</dcterms:modified>
</cp:coreProperties>
</file>